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86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5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919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8101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35698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83371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6641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13720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0276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69824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923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68453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FB6DB-86B2-4ACA-8F74-B09D61183391}" type="datetimeFigureOut">
              <a:rPr lang="zh-HK" altLang="en-US" smtClean="0"/>
              <a:t>22/2/2013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481D2-F8F7-4162-BEC2-DD0893F97A9D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26077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579745" y="358573"/>
            <a:ext cx="5875326" cy="33393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>
              <a:lnSpc>
                <a:spcPct val="150000"/>
              </a:lnSpc>
              <a:spcBef>
                <a:spcPts val="2400"/>
              </a:spcBef>
            </a:pPr>
            <a:r>
              <a:rPr lang="en-US" altLang="zh-TW" sz="5400" b="1" dirty="0" smtClean="0">
                <a:solidFill>
                  <a:srgbClr val="002060"/>
                </a:solidFill>
                <a:latin typeface="Kunstler Script" pitchFamily="66" charset="0"/>
                <a:cs typeface="Andalus" pitchFamily="18" charset="-78"/>
              </a:rPr>
              <a:t>In Loving Memory of</a:t>
            </a:r>
          </a:p>
          <a:p>
            <a:pPr algn="ctr">
              <a:spcBef>
                <a:spcPts val="2400"/>
              </a:spcBef>
            </a:pPr>
            <a:endParaRPr lang="en-US" altLang="zh-TW" sz="2400" b="1" dirty="0" smtClean="0">
              <a:solidFill>
                <a:srgbClr val="002060"/>
              </a:solidFill>
              <a:latin typeface="Kunstler Script" pitchFamily="66" charset="0"/>
              <a:cs typeface="Andalus" pitchFamily="18" charset="-78"/>
            </a:endParaRPr>
          </a:p>
          <a:p>
            <a:pPr algn="ctr">
              <a:spcBef>
                <a:spcPts val="2400"/>
              </a:spcBef>
            </a:pPr>
            <a:r>
              <a:rPr lang="en-US" altLang="zh-TW" sz="66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Sr. Margaret Lee</a:t>
            </a:r>
          </a:p>
        </p:txBody>
      </p:sp>
      <p:pic>
        <p:nvPicPr>
          <p:cNvPr id="1026" name="Picture 2" descr="http://www.picgifs.com/graphics/f/flower-line/graphics-flower-line-50182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072" y="1510701"/>
            <a:ext cx="3155826" cy="1118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圖片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0" b="10684"/>
          <a:stretch/>
        </p:blipFill>
        <p:spPr>
          <a:xfrm>
            <a:off x="-2628800" y="1383786"/>
            <a:ext cx="6370320" cy="3259248"/>
          </a:xfrm>
          <a:prstGeom prst="rect">
            <a:avLst/>
          </a:prstGeom>
        </p:spPr>
      </p:pic>
      <p:sp>
        <p:nvSpPr>
          <p:cNvPr id="13" name="矩形 12"/>
          <p:cNvSpPr/>
          <p:nvPr/>
        </p:nvSpPr>
        <p:spPr>
          <a:xfrm>
            <a:off x="5308888" y="4895077"/>
            <a:ext cx="619268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HK" sz="2800" b="1" dirty="0">
                <a:latin typeface="Vivaldi" pitchFamily="66" charset="0"/>
              </a:rPr>
              <a:t>Goodbyes are not forever. Goodbyes are not the end. </a:t>
            </a:r>
            <a:endParaRPr lang="en-US" altLang="zh-HK" sz="2800" b="1" dirty="0" smtClean="0">
              <a:latin typeface="Vivaldi" pitchFamily="66" charset="0"/>
            </a:endParaRPr>
          </a:p>
          <a:p>
            <a:pPr algn="ctr"/>
            <a:r>
              <a:rPr lang="en-US" altLang="zh-HK" sz="2800" b="1" dirty="0" smtClean="0">
                <a:latin typeface="Vivaldi" pitchFamily="66" charset="0"/>
              </a:rPr>
              <a:t>They </a:t>
            </a:r>
            <a:r>
              <a:rPr lang="en-US" altLang="zh-HK" sz="2800" b="1" dirty="0">
                <a:latin typeface="Vivaldi" pitchFamily="66" charset="0"/>
              </a:rPr>
              <a:t>simply mean I'll miss you until we meet again.</a:t>
            </a:r>
            <a:endParaRPr lang="zh-HK" altLang="en-US" sz="2800" b="1" dirty="0">
              <a:latin typeface="Vivaldi" pitchFamily="66" charset="0"/>
            </a:endParaRPr>
          </a:p>
        </p:txBody>
      </p:sp>
      <p:pic>
        <p:nvPicPr>
          <p:cNvPr id="1028" name="Picture 4" descr="http://4uwerkplaats.nl/test/pppblog/PEAR/line-border-clipart-free-781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013160"/>
            <a:ext cx="3810000" cy="4000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http://4uwerkplaats.nl/test/pppblog/PEAR/line-border-clipart-free-78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7346"/>
          <a:stretch/>
        </p:blipFill>
        <p:spPr bwMode="auto">
          <a:xfrm>
            <a:off x="2051720" y="188640"/>
            <a:ext cx="3810000" cy="506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4" descr="http://4uwerkplaats.nl/test/pppblog/PEAR/line-border-clipart-free-7817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 b="31242"/>
          <a:stretch/>
        </p:blipFill>
        <p:spPr bwMode="auto">
          <a:xfrm>
            <a:off x="323528" y="5229200"/>
            <a:ext cx="3810000" cy="750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矩形 13"/>
          <p:cNvSpPr/>
          <p:nvPr/>
        </p:nvSpPr>
        <p:spPr>
          <a:xfrm>
            <a:off x="7678004" y="3573016"/>
            <a:ext cx="172996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ts val="2400"/>
              </a:spcBef>
            </a:pPr>
            <a:r>
              <a:rPr lang="en-US" altLang="zh-TW" sz="20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(1933 – 2011)</a:t>
            </a:r>
            <a:endParaRPr lang="zh-TW" altLang="en-US" sz="2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5148064" y="260649"/>
            <a:ext cx="6696744" cy="4176464"/>
          </a:xfrm>
          <a:prstGeom prst="rect">
            <a:avLst/>
          </a:prstGeom>
          <a:noFill/>
          <a:ln w="76200">
            <a:solidFill>
              <a:srgbClr val="00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30487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35</Words>
  <Application>Microsoft Office PowerPoint</Application>
  <PresentationFormat>如螢幕大小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</dc:creator>
  <cp:lastModifiedBy>A</cp:lastModifiedBy>
  <cp:revision>8</cp:revision>
  <dcterms:created xsi:type="dcterms:W3CDTF">2013-02-21T15:15:11Z</dcterms:created>
  <dcterms:modified xsi:type="dcterms:W3CDTF">2013-02-21T17:45:49Z</dcterms:modified>
</cp:coreProperties>
</file>